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 + </a:t>
            </a:r>
            <a:r>
              <a:rPr lang="de"/>
              <a:t>kurz die App Idee umreßen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77357d70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77357d70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c82a7a9a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c82a7a9a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844d6a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844d6a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e6e0b7f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e6e0b7f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EDEBE9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879b87ce1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879b87ce1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77357d7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77357d7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77357d70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77357d70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c82a7a9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c82a7a9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77357d70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77357d70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879b87ce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879b87ce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0.png"/><Relationship Id="rId13" Type="http://schemas.openxmlformats.org/officeDocument/2006/relationships/image" Target="../media/image2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000000"/>
                </a:solidFill>
              </a:rPr>
              <a:t>dopt</a:t>
            </a:r>
            <a:r>
              <a:rPr lang="de">
                <a:solidFill>
                  <a:srgbClr val="38761D"/>
                </a:solidFill>
              </a:rPr>
              <a:t>A</a:t>
            </a:r>
            <a:r>
              <a:rPr lang="de">
                <a:solidFill>
                  <a:srgbClr val="990000"/>
                </a:solidFill>
              </a:rPr>
              <a:t>Pal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Ein Android Projekt von Anna-Lisa Merkel,</a:t>
            </a:r>
            <a:endParaRPr sz="1679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679"/>
              <a:t>Erik Bünnig und Molham Al-khodari</a:t>
            </a:r>
            <a:endParaRPr sz="16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Lessons Learned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311700" y="1266325"/>
            <a:ext cx="528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Quarkus gelernt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Microservices</a:t>
            </a:r>
            <a:r>
              <a:rPr lang="de"/>
              <a:t> verstanden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Erfahrungen im Umgang mit Docker erweitert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Programmierfähigkeiten durch Kotlin vertieft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Neue Technologien kennengelernt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Verfeinerung von Troubleshooting- und Debugging-Fähigkeiten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312" y="2663249"/>
            <a:ext cx="2734666" cy="2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988" y="445024"/>
            <a:ext cx="3027293" cy="19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06925" y="945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die Aufmerksamkeit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25" y="2232900"/>
            <a:ext cx="3970225" cy="2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233" y="2174900"/>
            <a:ext cx="3684742" cy="2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Projektidee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Meilensteine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Ongoing &amp; Todo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Herausforderungen &amp; technische Probleme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Zusammenarbeit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Lessons Learned</a:t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Projektidee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Eine Applikation, um Tiere in der Umgebung zu finden und zu adoptieren.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968" y="1929550"/>
            <a:ext cx="4190075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Meilensteine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Meilenstein 1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11. Januar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Endpoints fertig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Unittests vorhanden</a:t>
            </a:r>
            <a:endParaRPr/>
          </a:p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de"/>
              <a:t>Meilenstein 2</a:t>
            </a:r>
            <a:endParaRPr b="1"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de"/>
              <a:t>08. Februar</a:t>
            </a:r>
            <a:endParaRPr b="1"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de"/>
              <a:t>Ver</a:t>
            </a:r>
            <a:r>
              <a:rPr b="1" lang="de"/>
              <a:t>k</a:t>
            </a:r>
            <a:r>
              <a:rPr b="1" lang="de"/>
              <a:t>nüpfung der Services</a:t>
            </a:r>
            <a:endParaRPr b="1"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de"/>
              <a:t>Unittests komplett</a:t>
            </a:r>
            <a:endParaRPr b="1"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de"/>
              <a:t>Integrationstests</a:t>
            </a:r>
            <a:r>
              <a:rPr b="1" lang="de"/>
              <a:t> vorhanden</a:t>
            </a:r>
            <a:endParaRPr b="1"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de"/>
              <a:t>Infrastruktur</a:t>
            </a:r>
            <a:endParaRPr b="1"/>
          </a:p>
          <a:p>
            <a:pPr indent="-300037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Meilenstein 3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03. März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Einbinden Frontend</a:t>
            </a:r>
            <a:endParaRPr/>
          </a:p>
          <a:p>
            <a:pPr indent="-284162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Test coverage etwa +80%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075" y="2233675"/>
            <a:ext cx="3766980" cy="21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00" y="1191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200" y="21081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200" y="3449863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Done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Microservices 5 Stück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Entities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Resources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Docker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Tests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JWT werden bei Passwortänderung invalidiert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825" y="1379087"/>
            <a:ext cx="2350476" cy="26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3481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8486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23177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27558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3194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36784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Ongoing &amp; Todo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266325"/>
            <a:ext cx="538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Middleware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Delete Nutzer (isOwner &amp; isAuthenticated)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Update Nutzer </a:t>
            </a:r>
            <a:r>
              <a:rPr lang="de"/>
              <a:t>(isOwner &amp; isAuthenticated)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Delete Animal (isAnimalOwner &amp; isAuthenticated)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Frontend-Backend-Verknüpfung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Reactiveness erhöhen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425" y="1437725"/>
            <a:ext cx="2898049" cy="2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3511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0" y="2904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0" y="338678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Herausforderungen &amp; technische Probleme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Unittests sind immer noch nicht stateless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.dockerignore ist schnell übersehen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300" y="1829875"/>
            <a:ext cx="3269924" cy="245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Regelmäßige Treffen vor der Vorlesung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Triage zum Abgleichen der Stände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Online Kommunikation bei Problemen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Wie immer über Discord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vorwiegend asynchron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Gitlab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Tracking Issues und Tasks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Merge Requests mit Reviewprozess</a:t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226" y="2496975"/>
            <a:ext cx="2990775" cy="22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752100" y="1171375"/>
            <a:ext cx="76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IntelliJ IDEA + Kotlin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Quarkus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Online Kommunikation wie vorher schon über Discord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Docker und Docker-Compose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traefik gateway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postgres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Versionskontrolle über Gitlab</a:t>
            </a:r>
            <a:endParaRPr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Postman</a:t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752100" y="463925"/>
            <a:ext cx="76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Tools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375" y="2660700"/>
            <a:ext cx="2993799" cy="1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300" y="358088"/>
            <a:ext cx="572698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850" y="35808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132" y="205351"/>
            <a:ext cx="1317586" cy="8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2450" y="3581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6163" y="205350"/>
            <a:ext cx="878175" cy="8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29236" y="1157600"/>
            <a:ext cx="692828" cy="8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6050" y="1080813"/>
            <a:ext cx="1031749" cy="1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1776" y="1239447"/>
            <a:ext cx="692851" cy="71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7963" y="1239450"/>
            <a:ext cx="741678" cy="7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95075" y="1157600"/>
            <a:ext cx="878152" cy="87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FFFF"/>
      </a:dk1>
      <a:lt1>
        <a:srgbClr val="FFFFFF"/>
      </a:lt1>
      <a:dk2>
        <a:srgbClr val="695D46"/>
      </a:dk2>
      <a:lt2>
        <a:srgbClr val="AC2F2F"/>
      </a:lt2>
      <a:accent1>
        <a:srgbClr val="D59595"/>
      </a:accent1>
      <a:accent2>
        <a:srgbClr val="CE93D8"/>
      </a:accent2>
      <a:accent3>
        <a:srgbClr val="578B40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